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57" r:id="rId4"/>
    <p:sldId id="267" r:id="rId5"/>
    <p:sldId id="263" r:id="rId6"/>
    <p:sldId id="264" r:id="rId7"/>
    <p:sldId id="268" r:id="rId8"/>
    <p:sldId id="269" r:id="rId9"/>
    <p:sldId id="258" r:id="rId10"/>
    <p:sldId id="260" r:id="rId11"/>
    <p:sldId id="262" r:id="rId12"/>
    <p:sldId id="261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>
        <p:scale>
          <a:sx n="125" d="100"/>
          <a:sy n="125" d="100"/>
        </p:scale>
        <p:origin x="-57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90EA3-EB81-4189-A834-D563D631C770}" type="datetimeFigureOut">
              <a:rPr lang="sv-SE" smtClean="0"/>
              <a:t>2017-09-23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402CE-8AC5-4826-89D7-08E3E9BFB5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802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FD08A-6D65-4B2B-AB46-BECC0767F39B}" type="datetimeFigureOut">
              <a:rPr lang="sv-SE" smtClean="0"/>
              <a:t>2017-09-23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FAD61-1A4E-44F9-A24D-C9D0805FE6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519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BF50B-87B5-4D38-888A-F2D4DB577C99}" type="datetimeFigureOut">
              <a:rPr lang="sv-SE" smtClean="0"/>
              <a:pPr/>
              <a:t>2017-09-23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FC4A-2E51-45E8-B3CE-374674144D7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ubculture" TargetMode="External"/><Relationship Id="rId13" Type="http://schemas.openxmlformats.org/officeDocument/2006/relationships/hyperlink" Target="https://en.wikipedia.org/wiki/Graffiti" TargetMode="External"/><Relationship Id="rId18" Type="http://schemas.openxmlformats.org/officeDocument/2006/relationships/hyperlink" Target="https://en.wikipedia.org/wiki/Hip_hop_culture" TargetMode="External"/><Relationship Id="rId3" Type="http://schemas.openxmlformats.org/officeDocument/2006/relationships/hyperlink" Target="https://en.wikipedia.org/wiki/Music_genre" TargetMode="External"/><Relationship Id="rId7" Type="http://schemas.openxmlformats.org/officeDocument/2006/relationships/hyperlink" Target="https://en.wikipedia.org/wiki/Hip_hop" TargetMode="External"/><Relationship Id="rId12" Type="http://schemas.openxmlformats.org/officeDocument/2006/relationships/hyperlink" Target="https://en.wikipedia.org/wiki/Breaking_(dancing)" TargetMode="External"/><Relationship Id="rId17" Type="http://schemas.openxmlformats.org/officeDocument/2006/relationships/hyperlink" Target="https://en.wikipedia.org/wiki/Beatboxing" TargetMode="External"/><Relationship Id="rId2" Type="http://schemas.openxmlformats.org/officeDocument/2006/relationships/hyperlink" Target="https://en.wikipedia.org/wiki/Hip_hop_music" TargetMode="External"/><Relationship Id="rId16" Type="http://schemas.openxmlformats.org/officeDocument/2006/relationships/hyperlink" Target="https://en.wikipedia.org/wiki/Sound_synthesis" TargetMode="External"/><Relationship Id="rId20" Type="http://schemas.openxmlformats.org/officeDocument/2006/relationships/hyperlink" Target="https://en.wikipedia.org/wiki/Hip_hop_produc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apping" TargetMode="External"/><Relationship Id="rId11" Type="http://schemas.openxmlformats.org/officeDocument/2006/relationships/hyperlink" Target="https://en.wikipedia.org/wiki/Scratching" TargetMode="External"/><Relationship Id="rId5" Type="http://schemas.openxmlformats.org/officeDocument/2006/relationships/hyperlink" Target="https://en.wikipedia.org/wiki/African_Americans" TargetMode="External"/><Relationship Id="rId15" Type="http://schemas.openxmlformats.org/officeDocument/2006/relationships/hyperlink" Target="https://en.wikipedia.org/wiki/Bass_line" TargetMode="External"/><Relationship Id="rId10" Type="http://schemas.openxmlformats.org/officeDocument/2006/relationships/hyperlink" Target="https://en.wikipedia.org/wiki/Disc_jockey" TargetMode="External"/><Relationship Id="rId19" Type="http://schemas.openxmlformats.org/officeDocument/2006/relationships/hyperlink" Target="https://en.wikipedia.org/wiki/Turntablism" TargetMode="External"/><Relationship Id="rId4" Type="http://schemas.openxmlformats.org/officeDocument/2006/relationships/hyperlink" Target="https://en.wikipedia.org/wiki/United_States" TargetMode="External"/><Relationship Id="rId9" Type="http://schemas.openxmlformats.org/officeDocument/2006/relationships/hyperlink" Target="https://en.wikipedia.org/wiki/MCing" TargetMode="External"/><Relationship Id="rId14" Type="http://schemas.openxmlformats.org/officeDocument/2006/relationships/hyperlink" Target="https://en.wikipedia.org/wiki/Sampling_(music)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azz" TargetMode="External"/><Relationship Id="rId2" Type="http://schemas.openxmlformats.org/officeDocument/2006/relationships/hyperlink" Target="https://en.wikipedia.org/wiki/Rhythm_and_blu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all_and_response_(music)" TargetMode="External"/><Relationship Id="rId5" Type="http://schemas.openxmlformats.org/officeDocument/2006/relationships/hyperlink" Target="https://en.wikipedia.org/wiki/Reggae" TargetMode="External"/><Relationship Id="rId4" Type="http://schemas.openxmlformats.org/officeDocument/2006/relationships/hyperlink" Target="https://en.wikipedia.org/wiki/Mento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22fYzeD7TE" TargetMode="External"/><Relationship Id="rId2" Type="http://schemas.openxmlformats.org/officeDocument/2006/relationships/hyperlink" Target="http://www.youtube.com/watch?v=bMGhLjlzI58&amp;list=PLCD28648D50A27B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K8Fzmyp2Td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yesus.com/externallink/1Jo/2/15/16" TargetMode="External"/><Relationship Id="rId7" Type="http://schemas.openxmlformats.org/officeDocument/2006/relationships/hyperlink" Target="http://iyesus.com/externallink/1Jo/5/5" TargetMode="External"/><Relationship Id="rId2" Type="http://schemas.openxmlformats.org/officeDocument/2006/relationships/hyperlink" Target="http://iyesus.com/amharic-bible/63/2/1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yesus.com/amharic-bible/63/5/5/" TargetMode="External"/><Relationship Id="rId5" Type="http://schemas.openxmlformats.org/officeDocument/2006/relationships/hyperlink" Target="http://iyesus.com/externallink/1Jo/5/4" TargetMode="External"/><Relationship Id="rId4" Type="http://schemas.openxmlformats.org/officeDocument/2006/relationships/hyperlink" Target="http://iyesus.com/amharic-bible/63/5/4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hythm" TargetMode="External"/><Relationship Id="rId2" Type="http://schemas.openxmlformats.org/officeDocument/2006/relationships/hyperlink" Target="https://en.wikipedia.org/wiki/Rapp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Rhy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/>
          <a:lstStyle/>
          <a:p>
            <a:r>
              <a:rPr lang="sv-SE" dirty="0" smtClean="0"/>
              <a:t>Sekulär musik 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Olika musikstilar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55000" lnSpcReduction="20000"/>
          </a:bodyPr>
          <a:lstStyle/>
          <a:p>
            <a:endParaRPr lang="sv-SE" dirty="0" smtClean="0"/>
          </a:p>
          <a:p>
            <a:pPr>
              <a:buNone/>
            </a:pPr>
            <a:r>
              <a:rPr lang="sv-SE" sz="8600" dirty="0" smtClean="0"/>
              <a:t>hip-hop</a:t>
            </a:r>
            <a:endParaRPr lang="en-US" sz="8600" b="1" dirty="0" smtClean="0"/>
          </a:p>
          <a:p>
            <a:pPr>
              <a:buNone/>
            </a:pPr>
            <a:r>
              <a:rPr lang="en-US" b="1" dirty="0" smtClean="0"/>
              <a:t>Hip </a:t>
            </a:r>
            <a:r>
              <a:rPr lang="en-US" b="1" dirty="0"/>
              <a:t>hop music</a:t>
            </a:r>
            <a:r>
              <a:rPr lang="en-US" dirty="0"/>
              <a:t>, also called </a:t>
            </a:r>
            <a:r>
              <a:rPr lang="en-US" b="1" dirty="0"/>
              <a:t>hip-hop</a:t>
            </a:r>
            <a:r>
              <a:rPr lang="en-US" baseline="30000" dirty="0">
                <a:hlinkClick r:id="rId2"/>
              </a:rPr>
              <a:t>[3][4]</a:t>
            </a:r>
            <a:r>
              <a:rPr lang="en-US" dirty="0"/>
              <a:t> or </a:t>
            </a:r>
            <a:r>
              <a:rPr lang="en-US" b="1" dirty="0"/>
              <a:t>rap music</a:t>
            </a:r>
            <a:r>
              <a:rPr lang="en-US" dirty="0"/>
              <a:t>,</a:t>
            </a:r>
            <a:r>
              <a:rPr lang="en-US" baseline="30000" dirty="0">
                <a:hlinkClick r:id="rId2"/>
              </a:rPr>
              <a:t>[4][5][6]</a:t>
            </a:r>
            <a:r>
              <a:rPr lang="en-US" dirty="0"/>
              <a:t> is a </a:t>
            </a:r>
            <a:r>
              <a:rPr lang="en-US" dirty="0">
                <a:hlinkClick r:id="rId3" tooltip="Music genre"/>
              </a:rPr>
              <a:t>music genre</a:t>
            </a:r>
            <a:r>
              <a:rPr lang="en-US" dirty="0"/>
              <a:t> developed in the </a:t>
            </a:r>
            <a:r>
              <a:rPr lang="en-US" dirty="0">
                <a:hlinkClick r:id="rId4" tooltip="United States"/>
              </a:rPr>
              <a:t>United States</a:t>
            </a:r>
            <a:r>
              <a:rPr lang="en-US" dirty="0"/>
              <a:t> by inner-city </a:t>
            </a:r>
            <a:r>
              <a:rPr lang="en-US" dirty="0">
                <a:hlinkClick r:id="rId5" tooltip="African Americans"/>
              </a:rPr>
              <a:t>African Americans</a:t>
            </a:r>
            <a:r>
              <a:rPr lang="en-US" dirty="0"/>
              <a:t> in the 1970s which consists of a stylized rhythmic music that commonly accompanies </a:t>
            </a:r>
            <a:r>
              <a:rPr lang="en-US" dirty="0">
                <a:hlinkClick r:id="rId6" tooltip="Rapping"/>
              </a:rPr>
              <a:t>rapping</a:t>
            </a:r>
            <a:r>
              <a:rPr lang="en-US" dirty="0"/>
              <a:t>, a rhythmic and rhyming speech that is chanted.</a:t>
            </a:r>
            <a:r>
              <a:rPr lang="en-US" baseline="30000" dirty="0">
                <a:hlinkClick r:id="rId2"/>
              </a:rPr>
              <a:t>[4]</a:t>
            </a:r>
            <a:r>
              <a:rPr lang="en-US" dirty="0"/>
              <a:t> It developed as part of </a:t>
            </a:r>
            <a:r>
              <a:rPr lang="en-US" dirty="0">
                <a:hlinkClick r:id="rId7" tooltip="Hip hop"/>
              </a:rPr>
              <a:t>hip hop</a:t>
            </a:r>
            <a:r>
              <a:rPr lang="en-US" dirty="0"/>
              <a:t> culture, a </a:t>
            </a:r>
            <a:r>
              <a:rPr lang="en-US" dirty="0">
                <a:hlinkClick r:id="rId8" tooltip="Subculture"/>
              </a:rPr>
              <a:t>subculture</a:t>
            </a:r>
            <a:r>
              <a:rPr lang="en-US" dirty="0"/>
              <a:t> defined by four key stylistic elements: </a:t>
            </a:r>
            <a:r>
              <a:rPr lang="en-US" dirty="0" err="1">
                <a:hlinkClick r:id="rId9" tooltip="MCing"/>
              </a:rPr>
              <a:t>MCing</a:t>
            </a:r>
            <a:r>
              <a:rPr lang="en-US" dirty="0"/>
              <a:t>/</a:t>
            </a:r>
            <a:r>
              <a:rPr lang="en-US" dirty="0">
                <a:hlinkClick r:id="rId6" tooltip="Rapping"/>
              </a:rPr>
              <a:t>rapping</a:t>
            </a:r>
            <a:r>
              <a:rPr lang="en-US" dirty="0"/>
              <a:t>, </a:t>
            </a:r>
            <a:r>
              <a:rPr lang="en-US" dirty="0" err="1">
                <a:hlinkClick r:id="rId10" tooltip="Disc jockey"/>
              </a:rPr>
              <a:t>DJing</a:t>
            </a:r>
            <a:r>
              <a:rPr lang="en-US" dirty="0"/>
              <a:t>/</a:t>
            </a:r>
            <a:r>
              <a:rPr lang="en-US" dirty="0">
                <a:hlinkClick r:id="rId11" tooltip="Scratching"/>
              </a:rPr>
              <a:t>scratching</a:t>
            </a:r>
            <a:r>
              <a:rPr lang="en-US" dirty="0"/>
              <a:t> with turntables, </a:t>
            </a:r>
            <a:r>
              <a:rPr lang="en-US" dirty="0">
                <a:hlinkClick r:id="rId12" tooltip="Breaking (dancing)"/>
              </a:rPr>
              <a:t>break dancing</a:t>
            </a:r>
            <a:r>
              <a:rPr lang="en-US" dirty="0"/>
              <a:t>, and </a:t>
            </a:r>
            <a:r>
              <a:rPr lang="en-US" dirty="0">
                <a:hlinkClick r:id="rId13" tooltip="Graffiti"/>
              </a:rPr>
              <a:t>graffiti writing</a:t>
            </a:r>
            <a:r>
              <a:rPr lang="en-US" dirty="0"/>
              <a:t>.</a:t>
            </a:r>
            <a:r>
              <a:rPr lang="en-US" baseline="30000" dirty="0">
                <a:hlinkClick r:id="rId2"/>
              </a:rPr>
              <a:t>[7][8][9]</a:t>
            </a:r>
            <a:r>
              <a:rPr lang="en-US" dirty="0"/>
              <a:t> Other elements include </a:t>
            </a:r>
            <a:r>
              <a:rPr lang="en-US" dirty="0">
                <a:hlinkClick r:id="rId14" tooltip="Sampling (music)"/>
              </a:rPr>
              <a:t>sampling</a:t>
            </a:r>
            <a:r>
              <a:rPr lang="en-US" dirty="0"/>
              <a:t> beats or </a:t>
            </a:r>
            <a:r>
              <a:rPr lang="en-US" dirty="0">
                <a:hlinkClick r:id="rId15" tooltip="Bass line"/>
              </a:rPr>
              <a:t>bass lines</a:t>
            </a:r>
            <a:r>
              <a:rPr lang="en-US" dirty="0"/>
              <a:t> from records (or </a:t>
            </a:r>
            <a:r>
              <a:rPr lang="en-US" dirty="0">
                <a:hlinkClick r:id="rId16" tooltip="Sound synthesis"/>
              </a:rPr>
              <a:t>synthesized beats and sounds</a:t>
            </a:r>
            <a:r>
              <a:rPr lang="en-US" dirty="0"/>
              <a:t>), and rhythmic </a:t>
            </a:r>
            <a:r>
              <a:rPr lang="en-US" dirty="0" err="1">
                <a:hlinkClick r:id="rId17" tooltip="Beatboxing"/>
              </a:rPr>
              <a:t>beatboxing</a:t>
            </a:r>
            <a:r>
              <a:rPr lang="en-US" dirty="0"/>
              <a:t>. While often used to refer solely to rapping, "hip hop" more properly denotes the practice of the </a:t>
            </a:r>
            <a:r>
              <a:rPr lang="en-US" dirty="0">
                <a:hlinkClick r:id="rId7" tooltip="Hip hop"/>
              </a:rPr>
              <a:t>entire subculture</a:t>
            </a:r>
            <a:r>
              <a:rPr lang="en-US" dirty="0"/>
              <a:t>.</a:t>
            </a:r>
            <a:r>
              <a:rPr lang="en-US" baseline="30000" dirty="0">
                <a:hlinkClick r:id="rId2"/>
              </a:rPr>
              <a:t>[10][11]</a:t>
            </a:r>
            <a:r>
              <a:rPr lang="en-US" dirty="0"/>
              <a:t> The term </a:t>
            </a:r>
            <a:r>
              <a:rPr lang="en-US" i="1" dirty="0"/>
              <a:t>hip hop music</a:t>
            </a:r>
            <a:r>
              <a:rPr lang="en-US" dirty="0"/>
              <a:t> is sometimes used synonymously with the term </a:t>
            </a:r>
            <a:r>
              <a:rPr lang="en-US" i="1" dirty="0"/>
              <a:t>rap music</a:t>
            </a:r>
            <a:r>
              <a:rPr lang="en-US" dirty="0"/>
              <a:t>,</a:t>
            </a:r>
            <a:r>
              <a:rPr lang="en-US" baseline="30000" dirty="0">
                <a:hlinkClick r:id="rId2"/>
              </a:rPr>
              <a:t>[4][12]</a:t>
            </a:r>
            <a:r>
              <a:rPr lang="en-US" dirty="0"/>
              <a:t> though rapping is not a required component of hip hop music; the genre may also incorporate other elements of </a:t>
            </a:r>
            <a:r>
              <a:rPr lang="en-US" dirty="0">
                <a:hlinkClick r:id="rId18" tooltip="Hip hop culture"/>
              </a:rPr>
              <a:t>hip hop culture</a:t>
            </a:r>
            <a:r>
              <a:rPr lang="en-US" dirty="0"/>
              <a:t>, including </a:t>
            </a:r>
            <a:r>
              <a:rPr lang="en-US" dirty="0" err="1"/>
              <a:t>DJing</a:t>
            </a:r>
            <a:r>
              <a:rPr lang="en-US" dirty="0"/>
              <a:t>, </a:t>
            </a:r>
            <a:r>
              <a:rPr lang="en-US" dirty="0" err="1">
                <a:hlinkClick r:id="rId19" tooltip="Turntablism"/>
              </a:rPr>
              <a:t>turntablism</a:t>
            </a:r>
            <a:r>
              <a:rPr lang="en-US" dirty="0"/>
              <a:t>, scratching, </a:t>
            </a:r>
            <a:r>
              <a:rPr lang="en-US" dirty="0" err="1"/>
              <a:t>beatboxing</a:t>
            </a:r>
            <a:r>
              <a:rPr lang="en-US" dirty="0"/>
              <a:t>, and </a:t>
            </a:r>
            <a:r>
              <a:rPr lang="en-US" dirty="0">
                <a:hlinkClick r:id="rId20" tooltip="Hip hop production"/>
              </a:rPr>
              <a:t>instrumental tracks</a:t>
            </a:r>
            <a:r>
              <a:rPr lang="en-US" dirty="0"/>
              <a:t>.</a:t>
            </a:r>
            <a:r>
              <a:rPr lang="en-US" baseline="30000" dirty="0">
                <a:hlinkClick r:id="rId2"/>
              </a:rPr>
              <a:t>[13][14]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Olika musikstilar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v-SE" dirty="0" smtClean="0"/>
              <a:t>	</a:t>
            </a:r>
            <a:r>
              <a:rPr lang="sv-SE" sz="7000" dirty="0" smtClean="0"/>
              <a:t>Reggae</a:t>
            </a:r>
            <a:endParaRPr lang="sv-SE" dirty="0" smtClean="0"/>
          </a:p>
          <a:p>
            <a:r>
              <a:rPr lang="en-US" dirty="0" smtClean="0"/>
              <a:t>Stylistically</a:t>
            </a:r>
            <a:r>
              <a:rPr lang="en-US" dirty="0"/>
              <a:t>, reggae incorporates some of the musical elements of </a:t>
            </a:r>
            <a:r>
              <a:rPr lang="en-US" dirty="0">
                <a:hlinkClick r:id="rId2" tooltip="Rhythm and blues"/>
              </a:rPr>
              <a:t>rhythm and blues</a:t>
            </a:r>
            <a:r>
              <a:rPr lang="en-US" dirty="0"/>
              <a:t>, </a:t>
            </a:r>
            <a:r>
              <a:rPr lang="en-US" dirty="0">
                <a:hlinkClick r:id="rId3" tooltip="Jazz"/>
              </a:rPr>
              <a:t>jazz</a:t>
            </a:r>
            <a:r>
              <a:rPr lang="en-US" dirty="0"/>
              <a:t>, </a:t>
            </a:r>
            <a:r>
              <a:rPr lang="en-US" dirty="0" err="1">
                <a:hlinkClick r:id="rId4" tooltip="Mento"/>
              </a:rPr>
              <a:t>mento</a:t>
            </a:r>
            <a:r>
              <a:rPr lang="en-US" dirty="0"/>
              <a:t>(a celebratory, rural folk form that served its largely rural audience as dance music and an alternative to the hymns and adapted chanteys of local church singing),</a:t>
            </a:r>
            <a:r>
              <a:rPr lang="en-US" baseline="30000" dirty="0">
                <a:hlinkClick r:id="rId5"/>
              </a:rPr>
              <a:t>[7]</a:t>
            </a:r>
            <a:r>
              <a:rPr lang="en-US" dirty="0"/>
              <a:t> calypso,</a:t>
            </a:r>
            <a:r>
              <a:rPr lang="en-US" baseline="30000" dirty="0">
                <a:hlinkClick r:id="rId5"/>
              </a:rPr>
              <a:t>[8]</a:t>
            </a:r>
            <a:r>
              <a:rPr lang="en-US" dirty="0"/>
              <a:t> African music, as well as other genres. One of the most easily recognizable elements is offbeat rhythms; staccato chords played by a guitar or piano (or both) on the </a:t>
            </a:r>
            <a:r>
              <a:rPr lang="en-US" dirty="0" err="1"/>
              <a:t>offbeats</a:t>
            </a:r>
            <a:r>
              <a:rPr lang="en-US" dirty="0"/>
              <a:t> of the measure. The tempo of reggae is usually slower paced than </a:t>
            </a:r>
            <a:r>
              <a:rPr lang="en-US" dirty="0" err="1"/>
              <a:t>ska</a:t>
            </a:r>
            <a:r>
              <a:rPr lang="en-US" dirty="0"/>
              <a:t> but faster than </a:t>
            </a:r>
            <a:r>
              <a:rPr lang="en-US" dirty="0" err="1"/>
              <a:t>rocksteady</a:t>
            </a:r>
            <a:r>
              <a:rPr lang="en-US" dirty="0"/>
              <a:t>.</a:t>
            </a:r>
            <a:r>
              <a:rPr lang="en-US" baseline="30000" dirty="0">
                <a:hlinkClick r:id="rId5"/>
              </a:rPr>
              <a:t>[9]</a:t>
            </a:r>
            <a:r>
              <a:rPr lang="en-US" dirty="0"/>
              <a:t> The concept of </a:t>
            </a:r>
            <a:r>
              <a:rPr lang="en-US" u="sng" dirty="0">
                <a:hlinkClick r:id="rId6" tooltip="Call and response (music)"/>
              </a:rPr>
              <a:t>call and response</a:t>
            </a:r>
            <a:r>
              <a:rPr lang="en-US" dirty="0"/>
              <a:t> can be found throughout reggae music.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hlinkClick r:id="rId2"/>
              </a:rPr>
              <a:t>http://www.youtube.com/watch?v=bMGhLjlzI58&amp;list=PLCD28648D50A27B80</a:t>
            </a:r>
            <a:endParaRPr lang="sv-SE" dirty="0" smtClean="0">
              <a:hlinkClick r:id="rId3"/>
            </a:endParaRPr>
          </a:p>
          <a:p>
            <a:r>
              <a:rPr lang="sv-SE" dirty="0" smtClean="0">
                <a:hlinkClick r:id="rId3"/>
              </a:rPr>
              <a:t>https://www.youtube.com/watch?v=-22fYzeD7TE</a:t>
            </a:r>
            <a:endParaRPr lang="sv-SE" dirty="0" smtClean="0"/>
          </a:p>
          <a:p>
            <a:r>
              <a:rPr lang="sv-SE" dirty="0">
                <a:hlinkClick r:id="rId4"/>
              </a:rPr>
              <a:t>https://</a:t>
            </a:r>
            <a:r>
              <a:rPr lang="sv-SE" dirty="0" smtClean="0">
                <a:hlinkClick r:id="rId4"/>
              </a:rPr>
              <a:t>youtu.be/K8Fzmyp2TdA</a:t>
            </a:r>
            <a:endParaRPr lang="sv-SE" dirty="0" smtClean="0"/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b="1" dirty="0" smtClean="0"/>
              <a:t>1 kor 6:12 </a:t>
            </a:r>
            <a:r>
              <a:rPr lang="sv-SE" dirty="0" smtClean="0"/>
              <a:t>»Allt är mig lovligt»; ja, men icke allt är nyttigt. »Allt är mig lovligt»; ja, men jag bör icke låta något få makt över mig.</a:t>
            </a:r>
          </a:p>
          <a:p>
            <a:r>
              <a:rPr lang="sv-SE" dirty="0" smtClean="0"/>
              <a:t>1</a:t>
            </a:r>
            <a:r>
              <a:rPr lang="am-ET" dirty="0" smtClean="0"/>
              <a:t>ኛ ወደ ቆሮንቶስ ሰዎች 6፥</a:t>
            </a:r>
            <a:r>
              <a:rPr lang="am-ET" b="1" dirty="0" smtClean="0"/>
              <a:t>12</a:t>
            </a:r>
            <a:r>
              <a:rPr lang="am-ET" dirty="0" smtClean="0"/>
              <a:t> ሁሉ ተፈቅዶልኛል፥ ሁሉ ግን አይጠቅምም። ሁሉ ተፈቅዶልኛል፥ በእኔ ላይ ግን አንድ ነገር እንኳ አይሠለጥንብኝም። </a:t>
            </a:r>
            <a:endParaRPr lang="sv-SE" dirty="0" smtClean="0"/>
          </a:p>
          <a:p>
            <a:pPr>
              <a:buNone/>
            </a:pPr>
            <a:r>
              <a:rPr lang="am-ET" dirty="0" smtClean="0"/>
              <a:t/>
            </a:r>
            <a:br>
              <a:rPr lang="am-ET" dirty="0" smtClean="0"/>
            </a:br>
            <a:r>
              <a:rPr lang="am-ET" dirty="0" smtClean="0"/>
              <a:t>1ኛ የዮሐንስ መልእክት</a:t>
            </a:r>
            <a:r>
              <a:rPr lang="sv-SE" dirty="0" smtClean="0"/>
              <a:t> </a:t>
            </a:r>
            <a:r>
              <a:rPr lang="am-ET" u="sng" dirty="0" smtClean="0">
                <a:hlinkClick r:id="rId2"/>
              </a:rPr>
              <a:t>2</a:t>
            </a:r>
            <a:r>
              <a:rPr lang="am-ET" dirty="0" smtClean="0"/>
              <a:t>፥</a:t>
            </a:r>
            <a:r>
              <a:rPr lang="am-ET" b="1" u="sng" dirty="0" smtClean="0">
                <a:hlinkClick r:id="rId3"/>
              </a:rPr>
              <a:t>15-16</a:t>
            </a:r>
            <a:r>
              <a:rPr lang="am-ET" dirty="0" smtClean="0"/>
              <a:t> </a:t>
            </a:r>
          </a:p>
          <a:p>
            <a:pPr fontAlgn="t"/>
            <a:r>
              <a:rPr lang="am-ET" dirty="0" smtClean="0"/>
              <a:t>ዓለምን ወይም በዓለም ያሉትን አትውደዱ፤ በዓለም ያለው ሁሉ እርሱም የሥጋ ምኞትና የዓይን አምሮት ስለ ገንዘብም መመካት ከዓለም ስለ ሆነ እንጂ ከአባት ስላልሆነ፥ ማንም ዓለምን ቢወድ የአባት ፍቅር በእርሱ ውስጥ የለም።</a:t>
            </a:r>
            <a:endParaRPr lang="sv-SE" dirty="0" smtClean="0"/>
          </a:p>
          <a:p>
            <a:pPr fontAlgn="t"/>
            <a:r>
              <a:rPr lang="sv-SE" b="1" baseline="30000" dirty="0" smtClean="0"/>
              <a:t>15 </a:t>
            </a:r>
            <a:r>
              <a:rPr lang="sv-SE" dirty="0" smtClean="0"/>
              <a:t>Älska inte världen, inte heller det som är i världen. Om någon älskar världen, finns inte Faderns kärlek i honom. </a:t>
            </a:r>
            <a:r>
              <a:rPr lang="sv-SE" b="1" baseline="30000" dirty="0" smtClean="0"/>
              <a:t>16 </a:t>
            </a:r>
            <a:r>
              <a:rPr lang="sv-SE" dirty="0" smtClean="0"/>
              <a:t>Ty allt som finns i världen, köttets begär och ögonens begär och högmod över livets goda, det kommer inte från Fadern utan från världen. </a:t>
            </a:r>
            <a:r>
              <a:rPr lang="sv-SE" b="1" baseline="30000" dirty="0" smtClean="0"/>
              <a:t>17 </a:t>
            </a:r>
            <a:r>
              <a:rPr lang="sv-SE" dirty="0" smtClean="0"/>
              <a:t>Och världen och dess begär förgår, men den som gör Guds vilja förblir i evighet.</a:t>
            </a:r>
          </a:p>
          <a:p>
            <a:pPr fontAlgn="t"/>
            <a:endParaRPr lang="am-ET" dirty="0" smtClean="0"/>
          </a:p>
          <a:p>
            <a:pPr fontAlgn="t"/>
            <a:r>
              <a:rPr lang="am-ET" u="sng" dirty="0" smtClean="0">
                <a:hlinkClick r:id="rId4"/>
              </a:rPr>
              <a:t>5</a:t>
            </a:r>
            <a:r>
              <a:rPr lang="am-ET" dirty="0" smtClean="0"/>
              <a:t>፥</a:t>
            </a:r>
            <a:r>
              <a:rPr lang="am-ET" b="1" u="sng" dirty="0" smtClean="0">
                <a:hlinkClick r:id="rId5"/>
              </a:rPr>
              <a:t>4</a:t>
            </a:r>
            <a:r>
              <a:rPr lang="am-ET" dirty="0" smtClean="0"/>
              <a:t> </a:t>
            </a:r>
          </a:p>
          <a:p>
            <a:pPr fontAlgn="t"/>
            <a:r>
              <a:rPr lang="am-ET" dirty="0" smtClean="0"/>
              <a:t>ከእግዚአብሔር የተወለደ ሁሉ ዓለምን ያሸንፋልና፤ ዓለምንም የሚያሸንፈው እምነታችን ነው።</a:t>
            </a:r>
            <a:endParaRPr lang="sv-SE" dirty="0" smtClean="0"/>
          </a:p>
          <a:p>
            <a:pPr fontAlgn="t"/>
            <a:r>
              <a:rPr lang="sv-SE" dirty="0" smtClean="0"/>
              <a:t> </a:t>
            </a:r>
            <a:r>
              <a:rPr lang="sv-SE" b="1" baseline="30000" dirty="0" smtClean="0"/>
              <a:t>4 </a:t>
            </a:r>
            <a:r>
              <a:rPr lang="sv-SE" dirty="0" smtClean="0"/>
              <a:t>Ty allt som är fött av Gud besegrar världen, och detta är den seger som har besegrat världen: vår tro. </a:t>
            </a:r>
          </a:p>
          <a:p>
            <a:pPr fontAlgn="t">
              <a:buNone/>
            </a:pPr>
            <a:r>
              <a:rPr lang="am-ET" u="sng" dirty="0" smtClean="0">
                <a:hlinkClick r:id="rId6"/>
              </a:rPr>
              <a:t>5</a:t>
            </a:r>
            <a:r>
              <a:rPr lang="am-ET" dirty="0" smtClean="0"/>
              <a:t>፥</a:t>
            </a:r>
            <a:r>
              <a:rPr lang="am-ET" b="1" u="sng" dirty="0" smtClean="0">
                <a:hlinkClick r:id="rId7"/>
              </a:rPr>
              <a:t>5</a:t>
            </a:r>
            <a:r>
              <a:rPr lang="am-ET" dirty="0" smtClean="0"/>
              <a:t> </a:t>
            </a:r>
          </a:p>
          <a:p>
            <a:pPr fontAlgn="t"/>
            <a:r>
              <a:rPr lang="am-ET" dirty="0" smtClean="0"/>
              <a:t>ኢየሱስም የእግዚአብሔር ልጅ እንደ ሆነ ከሚያምን በቀር ዓለምን የሚያሸንፍ ማን ነው?</a:t>
            </a:r>
          </a:p>
          <a:p>
            <a:r>
              <a:rPr lang="sv-SE" dirty="0" smtClean="0"/>
              <a:t>Vem kan besegra världen utom den som tror att Jesus är Guds Son? </a:t>
            </a:r>
            <a:r>
              <a:rPr lang="am-ET" dirty="0" smtClean="0"/>
              <a:t/>
            </a:r>
            <a:br>
              <a:rPr lang="am-ET" dirty="0" smtClean="0"/>
            </a:br>
            <a:endParaRPr lang="am-ET" dirty="0" smtClean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Vem skapade musiken?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Skapade att ära Gud</a:t>
            </a:r>
          </a:p>
          <a:p>
            <a:r>
              <a:rPr lang="sv-SE" dirty="0" smtClean="0"/>
              <a:t>Ett levande offer från våran läppar </a:t>
            </a:r>
          </a:p>
          <a:p>
            <a:r>
              <a:rPr lang="sv-SE" dirty="0" smtClean="0"/>
              <a:t>David har skrivit hälften av sångerna när han var ute och vaktade sin hjord.</a:t>
            </a:r>
          </a:p>
          <a:p>
            <a:r>
              <a:rPr lang="sv-SE" dirty="0" smtClean="0"/>
              <a:t>Vi utrycker vår tacksamhet med våran lovsånger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Den förste kör ledaren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v-SE" dirty="0" err="1" smtClean="0"/>
              <a:t>Hesekiel</a:t>
            </a:r>
            <a:r>
              <a:rPr lang="sv-SE" dirty="0" smtClean="0"/>
              <a:t> 28:13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 Eden, Guds lustgård, var du, höljd i alla slags ädelstenar: karneol, topas och kalcedon, krysolit, onyx och jaspis, safir, karbunkel och smaragd. Med guld var dina tamburiner och flöjter utsmyckade, framställda den dag du skapades.</a:t>
            </a:r>
          </a:p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13 You </a:t>
            </a:r>
            <a:r>
              <a:rPr lang="sv-SE" dirty="0" err="1" smtClean="0"/>
              <a:t>were</a:t>
            </a:r>
            <a:r>
              <a:rPr lang="sv-SE" dirty="0" smtClean="0"/>
              <a:t> in Eden, the garden of God; </a:t>
            </a:r>
            <a:r>
              <a:rPr lang="sv-SE" dirty="0" err="1" smtClean="0"/>
              <a:t>every</a:t>
            </a:r>
            <a:r>
              <a:rPr lang="sv-SE" dirty="0" smtClean="0"/>
              <a:t> </a:t>
            </a:r>
            <a:r>
              <a:rPr lang="sv-SE" dirty="0" err="1" smtClean="0"/>
              <a:t>stone</a:t>
            </a:r>
            <a:r>
              <a:rPr lang="sv-SE" dirty="0" smtClean="0"/>
              <a:t> of great </a:t>
            </a:r>
            <a:r>
              <a:rPr lang="sv-SE" dirty="0" err="1" smtClean="0"/>
              <a:t>price</a:t>
            </a:r>
            <a:r>
              <a:rPr lang="sv-SE" dirty="0" smtClean="0"/>
              <a:t> </a:t>
            </a:r>
            <a:r>
              <a:rPr lang="sv-SE" dirty="0" err="1" smtClean="0"/>
              <a:t>was</a:t>
            </a:r>
            <a:r>
              <a:rPr lang="sv-SE" dirty="0" smtClean="0"/>
              <a:t> your </a:t>
            </a:r>
            <a:r>
              <a:rPr lang="sv-SE" dirty="0" err="1" smtClean="0"/>
              <a:t>clothing</a:t>
            </a:r>
            <a:r>
              <a:rPr lang="sv-SE" dirty="0" smtClean="0"/>
              <a:t>, the </a:t>
            </a:r>
            <a:r>
              <a:rPr lang="sv-SE" dirty="0" err="1" smtClean="0"/>
              <a:t>sardius</a:t>
            </a:r>
            <a:r>
              <a:rPr lang="sv-SE" dirty="0" smtClean="0"/>
              <a:t>, the </a:t>
            </a:r>
            <a:r>
              <a:rPr lang="sv-SE" dirty="0" err="1" smtClean="0"/>
              <a:t>topaz</a:t>
            </a:r>
            <a:r>
              <a:rPr lang="sv-SE" dirty="0" smtClean="0"/>
              <a:t>, and the </a:t>
            </a:r>
            <a:r>
              <a:rPr lang="sv-SE" dirty="0" err="1" smtClean="0"/>
              <a:t>diamond</a:t>
            </a:r>
            <a:r>
              <a:rPr lang="sv-SE" dirty="0" smtClean="0"/>
              <a:t>, the </a:t>
            </a:r>
            <a:r>
              <a:rPr lang="sv-SE" dirty="0" err="1" smtClean="0"/>
              <a:t>beryl</a:t>
            </a:r>
            <a:r>
              <a:rPr lang="sv-SE" dirty="0" smtClean="0"/>
              <a:t>, the onyx, and the </a:t>
            </a:r>
            <a:r>
              <a:rPr lang="sv-SE" dirty="0" err="1" smtClean="0"/>
              <a:t>jasper</a:t>
            </a:r>
            <a:r>
              <a:rPr lang="sv-SE" dirty="0" smtClean="0"/>
              <a:t>, the </a:t>
            </a:r>
            <a:r>
              <a:rPr lang="sv-SE" dirty="0" err="1" smtClean="0"/>
              <a:t>emerald</a:t>
            </a:r>
            <a:r>
              <a:rPr lang="sv-SE" dirty="0" smtClean="0"/>
              <a:t> and the </a:t>
            </a:r>
            <a:r>
              <a:rPr lang="sv-SE" dirty="0" err="1" smtClean="0"/>
              <a:t>carbuncle</a:t>
            </a:r>
            <a:r>
              <a:rPr lang="sv-SE" dirty="0" smtClean="0"/>
              <a:t>: your </a:t>
            </a:r>
            <a:r>
              <a:rPr lang="sv-SE" dirty="0" err="1" smtClean="0"/>
              <a:t>store-houses</a:t>
            </a:r>
            <a:r>
              <a:rPr lang="sv-SE" dirty="0" smtClean="0"/>
              <a:t> </a:t>
            </a:r>
            <a:r>
              <a:rPr lang="sv-SE" dirty="0" err="1" smtClean="0"/>
              <a:t>were</a:t>
            </a:r>
            <a:r>
              <a:rPr lang="sv-SE" dirty="0" smtClean="0"/>
              <a:t> full of </a:t>
            </a:r>
            <a:r>
              <a:rPr lang="sv-SE" dirty="0" err="1" smtClean="0"/>
              <a:t>gold</a:t>
            </a:r>
            <a:r>
              <a:rPr lang="sv-SE" dirty="0" smtClean="0"/>
              <a:t>, and </a:t>
            </a:r>
            <a:r>
              <a:rPr lang="sv-SE" dirty="0" err="1" smtClean="0"/>
              <a:t>things</a:t>
            </a:r>
            <a:r>
              <a:rPr lang="sv-SE" dirty="0" smtClean="0"/>
              <a:t> of great </a:t>
            </a:r>
            <a:r>
              <a:rPr lang="sv-SE" dirty="0" err="1" smtClean="0"/>
              <a:t>price</a:t>
            </a:r>
            <a:r>
              <a:rPr lang="sv-SE" dirty="0" smtClean="0"/>
              <a:t> </a:t>
            </a:r>
            <a:r>
              <a:rPr lang="sv-SE" dirty="0" err="1" smtClean="0"/>
              <a:t>were</a:t>
            </a:r>
            <a:r>
              <a:rPr lang="sv-SE" dirty="0" smtClean="0"/>
              <a:t> in you; in the </a:t>
            </a:r>
            <a:r>
              <a:rPr lang="sv-SE" dirty="0" err="1" smtClean="0"/>
              <a:t>day</a:t>
            </a:r>
            <a:r>
              <a:rPr lang="sv-SE" dirty="0" smtClean="0"/>
              <a:t> </a:t>
            </a:r>
            <a:r>
              <a:rPr lang="sv-SE" dirty="0" err="1" smtClean="0"/>
              <a:t>when</a:t>
            </a:r>
            <a:r>
              <a:rPr lang="sv-SE" dirty="0" smtClean="0"/>
              <a:t> you </a:t>
            </a:r>
            <a:r>
              <a:rPr lang="sv-SE" dirty="0" err="1" smtClean="0"/>
              <a:t>were</a:t>
            </a:r>
            <a:r>
              <a:rPr lang="sv-SE" dirty="0" smtClean="0"/>
              <a:t> </a:t>
            </a:r>
            <a:r>
              <a:rPr lang="sv-SE" dirty="0" err="1" smtClean="0"/>
              <a:t>made</a:t>
            </a:r>
            <a:r>
              <a:rPr lang="sv-SE" dirty="0" smtClean="0"/>
              <a:t> </a:t>
            </a:r>
            <a:r>
              <a:rPr lang="sv-SE" dirty="0" err="1" smtClean="0"/>
              <a:t>they</a:t>
            </a:r>
            <a:r>
              <a:rPr lang="sv-SE" dirty="0" smtClean="0"/>
              <a:t> </a:t>
            </a:r>
            <a:r>
              <a:rPr lang="sv-SE" dirty="0" err="1" smtClean="0"/>
              <a:t>were</a:t>
            </a:r>
            <a:r>
              <a:rPr lang="sv-SE" dirty="0" smtClean="0"/>
              <a:t> got </a:t>
            </a:r>
            <a:r>
              <a:rPr lang="sv-SE" dirty="0" err="1" smtClean="0"/>
              <a:t>ready</a:t>
            </a:r>
            <a:r>
              <a:rPr lang="sv-SE" dirty="0" smtClean="0"/>
              <a:t>.</a:t>
            </a:r>
          </a:p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13</a:t>
            </a:r>
            <a:r>
              <a:rPr lang="am-ET" dirty="0" smtClean="0"/>
              <a:t>፤ በእግዚአብሔር ገነት በዔድን ነበርህ፤ የከበረ ዕንቍስ ሁሉ፥ ሰርድዮን፥ ቶጳዝዮን፥ አልማዝ፥ ቢረሌ፥ መረግድ፥ ኢያስጲድ፥ ሰንፔር፥ በሉር፥ የሚያብረቀርቅ ዕንቍ፥ ወርቅ፥ ልብስህ ነበረ፤ የከበሮህና የእንቢልታህ ሥራ በአንተ ዘንድ ነበረ፤ በተፈጠርህበት ቀን ተዘጋጅተው ነበር።</a:t>
            </a:r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Sekulariserade musiks ursprung </a:t>
            </a:r>
          </a:p>
          <a:p>
            <a:r>
              <a:rPr lang="sv-SE" dirty="0" smtClean="0"/>
              <a:t>I musiken ingår </a:t>
            </a:r>
          </a:p>
          <a:p>
            <a:pPr>
              <a:buNone/>
            </a:pPr>
            <a:r>
              <a:rPr lang="sv-SE" dirty="0" smtClean="0"/>
              <a:t>	Texter handlar (kärlek relationer,   )</a:t>
            </a:r>
          </a:p>
          <a:p>
            <a:r>
              <a:rPr lang="sv-SE" dirty="0" smtClean="0"/>
              <a:t>Kultur … stil, klädsel, språk, målningar</a:t>
            </a:r>
          </a:p>
          <a:p>
            <a:r>
              <a:rPr lang="sv-SE" dirty="0" smtClean="0"/>
              <a:t>I musik texten som uppmanar till våld</a:t>
            </a:r>
          </a:p>
          <a:p>
            <a:r>
              <a:rPr lang="sv-SE" dirty="0" smtClean="0"/>
              <a:t>Sensuella rörelser</a:t>
            </a:r>
          </a:p>
          <a:p>
            <a:r>
              <a:rPr lang="sv-SE" dirty="0" smtClean="0"/>
              <a:t>Omoralisk </a:t>
            </a:r>
          </a:p>
          <a:p>
            <a:r>
              <a:rPr lang="sv-SE" dirty="0" smtClean="0"/>
              <a:t>Droger</a:t>
            </a:r>
          </a:p>
          <a:p>
            <a:r>
              <a:rPr lang="sv-SE" dirty="0" smtClean="0"/>
              <a:t>Alkohol</a:t>
            </a:r>
          </a:p>
          <a:p>
            <a:r>
              <a:rPr lang="sv-SE" dirty="0" smtClean="0"/>
              <a:t>Sataniskt tillbedjan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Var inte bli lurade av </a:t>
            </a:r>
            <a:r>
              <a:rPr lang="sv-SE" dirty="0" err="1" smtClean="0"/>
              <a:t>djvulens</a:t>
            </a:r>
            <a:r>
              <a:rPr lang="sv-SE" dirty="0" smtClean="0"/>
              <a:t> lögner </a:t>
            </a:r>
          </a:p>
          <a:p>
            <a:r>
              <a:rPr lang="sv-SE" dirty="0" smtClean="0"/>
              <a:t>Säg inte bara jag lyssnar bara på musiken </a:t>
            </a:r>
          </a:p>
          <a:p>
            <a:pPr>
              <a:buFont typeface="Wingdings" pitchFamily="2" charset="2"/>
              <a:buChar char="§"/>
            </a:pPr>
            <a:r>
              <a:rPr lang="sv-SE" dirty="0" smtClean="0"/>
              <a:t>Innehållet, budskapet</a:t>
            </a:r>
          </a:p>
          <a:p>
            <a:pPr>
              <a:buFont typeface="Wingdings" pitchFamily="2" charset="2"/>
              <a:buChar char="§"/>
            </a:pPr>
            <a:r>
              <a:rPr lang="sv-SE" dirty="0" smtClean="0"/>
              <a:t>Kulturen, stilen</a:t>
            </a:r>
          </a:p>
          <a:p>
            <a:r>
              <a:rPr lang="sv-SE" dirty="0" smtClean="0"/>
              <a:t>Musiken använder man när man går ut i krig.</a:t>
            </a:r>
          </a:p>
          <a:p>
            <a:r>
              <a:rPr lang="sv-SE" dirty="0" smtClean="0"/>
              <a:t>I krigsfältet använder man musik som väcker mod känslor </a:t>
            </a:r>
          </a:p>
          <a:p>
            <a:r>
              <a:rPr lang="sv-SE" dirty="0" smtClean="0"/>
              <a:t>För att utföra många sataniskt offer</a:t>
            </a:r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 skola läroplan är musiken ett ämne</a:t>
            </a:r>
          </a:p>
          <a:p>
            <a:r>
              <a:rPr lang="sv-SE" dirty="0" smtClean="0"/>
              <a:t>Du är kallad för att bygga och resa upp på nytt</a:t>
            </a:r>
          </a:p>
          <a:p>
            <a:r>
              <a:rPr lang="sv-SE" dirty="0" smtClean="0"/>
              <a:t>Du är kallad att göra den som behagar Gud</a:t>
            </a:r>
          </a:p>
          <a:p>
            <a:r>
              <a:rPr lang="sv-SE" dirty="0" smtClean="0"/>
              <a:t>Att var världens vän är att vänd sin rygg mot Gud</a:t>
            </a:r>
          </a:p>
          <a:p>
            <a:endParaRPr lang="sv-SE" dirty="0" smtClean="0"/>
          </a:p>
          <a:p>
            <a:pPr>
              <a:buNone/>
            </a:pP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Var inspirerade att skriva sånger, låtar</a:t>
            </a:r>
          </a:p>
          <a:p>
            <a:r>
              <a:rPr lang="sv-SE" dirty="0" smtClean="0"/>
              <a:t>Var inte passiv lyssnare</a:t>
            </a:r>
          </a:p>
          <a:p>
            <a:r>
              <a:rPr lang="sv-SE" dirty="0" smtClean="0"/>
              <a:t>Lär dig att spela musik instrument</a:t>
            </a:r>
          </a:p>
          <a:p>
            <a:r>
              <a:rPr lang="sv-SE" dirty="0" smtClean="0"/>
              <a:t>Börja idag det kommer inte bli perfekt allting börjar när ta ett steg</a:t>
            </a:r>
          </a:p>
          <a:p>
            <a:r>
              <a:rPr lang="sv-SE" dirty="0" smtClean="0"/>
              <a:t>Gud är fulkomligt, allt det goda gåvor kommer från ovanifrån ner.</a:t>
            </a:r>
          </a:p>
          <a:p>
            <a:r>
              <a:rPr lang="sv-SE" dirty="0" smtClean="0"/>
              <a:t>Herre här är jag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Olika </a:t>
            </a:r>
            <a:r>
              <a:rPr lang="sv-SE" dirty="0" smtClean="0"/>
              <a:t>musikstilar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mtClean="0"/>
              <a:t>Rap </a:t>
            </a:r>
            <a:r>
              <a:rPr lang="sv-SE" sz="2400" smtClean="0"/>
              <a:t>(</a:t>
            </a:r>
            <a:r>
              <a:rPr lang="en-US" sz="2400" b="1"/>
              <a:t>Rapping</a:t>
            </a:r>
            <a:r>
              <a:rPr lang="en-US" sz="2400"/>
              <a:t> (or </a:t>
            </a:r>
            <a:r>
              <a:rPr lang="en-US" sz="2400" b="1"/>
              <a:t>rhyming</a:t>
            </a:r>
            <a:r>
              <a:rPr lang="en-US" sz="2400"/>
              <a:t>, </a:t>
            </a:r>
            <a:r>
              <a:rPr lang="en-US" sz="2400" b="1"/>
              <a:t>spitting</a:t>
            </a:r>
            <a:r>
              <a:rPr lang="en-US" sz="2400"/>
              <a:t>,</a:t>
            </a:r>
            <a:r>
              <a:rPr lang="en-US" sz="2400" baseline="30000">
                <a:hlinkClick r:id="rId2"/>
              </a:rPr>
              <a:t>[1]</a:t>
            </a:r>
            <a:r>
              <a:rPr lang="en-US" sz="2400"/>
              <a:t> </a:t>
            </a:r>
            <a:r>
              <a:rPr lang="en-US" sz="2400" b="1"/>
              <a:t>emceeing</a:t>
            </a:r>
            <a:r>
              <a:rPr lang="en-US" sz="2400"/>
              <a:t>,</a:t>
            </a:r>
            <a:r>
              <a:rPr lang="en-US" sz="2400" baseline="30000">
                <a:hlinkClick r:id="rId2"/>
              </a:rPr>
              <a:t>[2]</a:t>
            </a:r>
            <a:r>
              <a:rPr lang="en-US" sz="2400"/>
              <a:t> </a:t>
            </a:r>
            <a:r>
              <a:rPr lang="en-US" sz="2400" b="1" err="1"/>
              <a:t>MCing</a:t>
            </a:r>
            <a:r>
              <a:rPr lang="en-US" sz="2400" baseline="30000">
                <a:hlinkClick r:id="rId2"/>
              </a:rPr>
              <a:t>[2][3]</a:t>
            </a:r>
            <a:r>
              <a:rPr lang="en-US" sz="2400"/>
              <a:t>) is a musical form of vocal delivery that incorporates "rhyme, rhythmic speech, and street vernacular",</a:t>
            </a:r>
            <a:r>
              <a:rPr lang="en-US" sz="2400" baseline="30000">
                <a:hlinkClick r:id="rId2"/>
              </a:rPr>
              <a:t>[4]</a:t>
            </a:r>
            <a:r>
              <a:rPr lang="en-US" sz="2400"/>
              <a:t> which is performed or chanted in a variety of ways, usually over a backbeat or musical accompaniment.</a:t>
            </a:r>
            <a:r>
              <a:rPr lang="en-US" sz="2400" baseline="30000">
                <a:hlinkClick r:id="rId2"/>
              </a:rPr>
              <a:t>[4]</a:t>
            </a:r>
            <a:r>
              <a:rPr lang="en-US" sz="2400"/>
              <a:t> The components of rap include "content" (what is being said), "flow" (</a:t>
            </a:r>
            <a:r>
              <a:rPr lang="en-US" sz="2400">
                <a:hlinkClick r:id="rId3" tooltip="Rhythm"/>
              </a:rPr>
              <a:t>rhythm</a:t>
            </a:r>
            <a:r>
              <a:rPr lang="en-US" sz="2400"/>
              <a:t>, </a:t>
            </a:r>
            <a:r>
              <a:rPr lang="en-US" sz="2400">
                <a:hlinkClick r:id="rId4" tooltip="Rhyme"/>
              </a:rPr>
              <a:t>rhyme</a:t>
            </a:r>
            <a:r>
              <a:rPr lang="en-US" sz="2400"/>
              <a:t>), and "delivery" </a:t>
            </a:r>
            <a:endParaRPr lang="sv-SE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4907</TotalTime>
  <Words>266</Words>
  <Application>Microsoft Office PowerPoint</Application>
  <PresentationFormat>Bildspel på skärmen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 Theme</vt:lpstr>
      <vt:lpstr>Sekulär musik </vt:lpstr>
      <vt:lpstr> </vt:lpstr>
      <vt:lpstr>Vem skapade musiken?</vt:lpstr>
      <vt:lpstr>Den förste kör ledaren</vt:lpstr>
      <vt:lpstr>PowerPoint-presentation</vt:lpstr>
      <vt:lpstr>PowerPoint-presentation</vt:lpstr>
      <vt:lpstr>PowerPoint-presentation</vt:lpstr>
      <vt:lpstr>PowerPoint-presentation</vt:lpstr>
      <vt:lpstr>Olika musikstilar</vt:lpstr>
      <vt:lpstr> Olika musikstilar  </vt:lpstr>
      <vt:lpstr>Olika musikstilar</vt:lpstr>
      <vt:lpstr>PowerPoint-presentation</vt:lpstr>
    </vt:vector>
  </TitlesOfParts>
  <Company>Capgemini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Faran med Sekulariserad eller världsligt musik</dc:title>
  <dc:creator>elemma</dc:creator>
  <cp:lastModifiedBy>Asrat Yohannes</cp:lastModifiedBy>
  <cp:revision>43</cp:revision>
  <dcterms:created xsi:type="dcterms:W3CDTF">2017-09-20T19:27:26Z</dcterms:created>
  <dcterms:modified xsi:type="dcterms:W3CDTF">2017-09-25T06:50:32Z</dcterms:modified>
</cp:coreProperties>
</file>